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8800425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5" d="100"/>
          <a:sy n="15" d="100"/>
        </p:scale>
        <p:origin x="32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380311"/>
            <a:ext cx="24480361" cy="17827413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895217"/>
            <a:ext cx="21600319" cy="12363023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80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20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726267"/>
            <a:ext cx="6210092" cy="4339505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726267"/>
            <a:ext cx="18270270" cy="4339505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965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29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766055"/>
            <a:ext cx="24840367" cy="2130043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4268002"/>
            <a:ext cx="24840367" cy="1120139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45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631334"/>
            <a:ext cx="12240181" cy="324899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631334"/>
            <a:ext cx="12240181" cy="324899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5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726278"/>
            <a:ext cx="24840367" cy="98975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552684"/>
            <a:ext cx="12183928" cy="615187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704560"/>
            <a:ext cx="12183928" cy="275115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552684"/>
            <a:ext cx="12243932" cy="615187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704560"/>
            <a:ext cx="12243932" cy="2751159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04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78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18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413760"/>
            <a:ext cx="9288887" cy="119481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372785"/>
            <a:ext cx="14580215" cy="3638973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361920"/>
            <a:ext cx="9288887" cy="2845985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83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413760"/>
            <a:ext cx="9288887" cy="119481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372785"/>
            <a:ext cx="14580215" cy="3638973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361920"/>
            <a:ext cx="9288887" cy="28459857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4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726278"/>
            <a:ext cx="24840367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631334"/>
            <a:ext cx="24840367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7460758"/>
            <a:ext cx="648009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8FBA2-70B5-4C15-8FEC-F612FF5EFE2E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7460758"/>
            <a:ext cx="9720143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7460758"/>
            <a:ext cx="648009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130C-CD63-4166-958C-831EBD20E4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76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DD36B0E-B636-90EE-505F-F74B3F014A26}"/>
              </a:ext>
            </a:extLst>
          </p:cNvPr>
          <p:cNvSpPr txBox="1"/>
          <p:nvPr/>
        </p:nvSpPr>
        <p:spPr>
          <a:xfrm>
            <a:off x="741063" y="3595772"/>
            <a:ext cx="26775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latin typeface="Arial" panose="020B0604020202020204" pitchFamily="34" charset="0"/>
                <a:cs typeface="Arial" panose="020B0604020202020204" pitchFamily="34" charset="0"/>
              </a:rPr>
              <a:t>TITULO DEL TRABAJO QUE SE REALIZÓ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5CBDAB8-5B67-C0DC-BF63-90A3359EC664}"/>
              </a:ext>
            </a:extLst>
          </p:cNvPr>
          <p:cNvSpPr txBox="1"/>
          <p:nvPr/>
        </p:nvSpPr>
        <p:spPr>
          <a:xfrm>
            <a:off x="10475532" y="5147481"/>
            <a:ext cx="78598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i="1" dirty="0">
                <a:latin typeface="Arial" panose="020B0604020202020204" pitchFamily="34" charset="0"/>
                <a:cs typeface="Arial" panose="020B0604020202020204" pitchFamily="34" charset="0"/>
              </a:rPr>
              <a:t>Autores –Institución 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FFEA8F2-2938-E7A7-8A75-C3F6FC7E664E}"/>
              </a:ext>
            </a:extLst>
          </p:cNvPr>
          <p:cNvGrpSpPr/>
          <p:nvPr/>
        </p:nvGrpSpPr>
        <p:grpSpPr>
          <a:xfrm>
            <a:off x="-2151" y="7965611"/>
            <a:ext cx="16050125" cy="1054466"/>
            <a:chOff x="-2151" y="7965611"/>
            <a:chExt cx="16050125" cy="1054466"/>
          </a:xfrm>
        </p:grpSpPr>
        <p:sp>
          <p:nvSpPr>
            <p:cNvPr id="18" name="Rectángulo: una sola esquina redondeada 17">
              <a:extLst>
                <a:ext uri="{FF2B5EF4-FFF2-40B4-BE49-F238E27FC236}">
                  <a16:creationId xmlns:a16="http://schemas.microsoft.com/office/drawing/2014/main" id="{2AA79EE4-5DB5-5C47-8B61-42F273552F41}"/>
                </a:ext>
              </a:extLst>
            </p:cNvPr>
            <p:cNvSpPr/>
            <p:nvPr/>
          </p:nvSpPr>
          <p:spPr>
            <a:xfrm>
              <a:off x="-2151" y="7965611"/>
              <a:ext cx="16050125" cy="1015663"/>
            </a:xfrm>
            <a:prstGeom prst="round1Rect">
              <a:avLst>
                <a:gd name="adj" fmla="val 50000"/>
              </a:avLst>
            </a:prstGeom>
            <a:solidFill>
              <a:srgbClr val="2C4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7B61278-5EC1-1868-133C-5B2432A221A6}"/>
                </a:ext>
              </a:extLst>
            </p:cNvPr>
            <p:cNvSpPr txBox="1"/>
            <p:nvPr/>
          </p:nvSpPr>
          <p:spPr>
            <a:xfrm>
              <a:off x="741063" y="8004414"/>
              <a:ext cx="6383479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schemeClr val="bg1">
                  <a:lumMod val="85000"/>
                  <a:alpha val="40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s-MX" sz="6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INTRODUCCIÓN</a:t>
              </a:r>
              <a:r>
                <a:rPr lang="es-MX" sz="60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71A229C-C15C-C300-6C72-F77C505A6ECE}"/>
              </a:ext>
            </a:extLst>
          </p:cNvPr>
          <p:cNvGrpSpPr/>
          <p:nvPr/>
        </p:nvGrpSpPr>
        <p:grpSpPr>
          <a:xfrm>
            <a:off x="1207" y="16127569"/>
            <a:ext cx="16050125" cy="1071497"/>
            <a:chOff x="1207" y="16127569"/>
            <a:chExt cx="16050125" cy="1071497"/>
          </a:xfrm>
        </p:grpSpPr>
        <p:sp>
          <p:nvSpPr>
            <p:cNvPr id="3" name="Rectángulo: una sola esquina redondeada 2">
              <a:extLst>
                <a:ext uri="{FF2B5EF4-FFF2-40B4-BE49-F238E27FC236}">
                  <a16:creationId xmlns:a16="http://schemas.microsoft.com/office/drawing/2014/main" id="{411F3837-A2CA-8429-414C-4855E434BAB9}"/>
                </a:ext>
              </a:extLst>
            </p:cNvPr>
            <p:cNvSpPr/>
            <p:nvPr/>
          </p:nvSpPr>
          <p:spPr>
            <a:xfrm>
              <a:off x="1207" y="16127569"/>
              <a:ext cx="16050125" cy="1015663"/>
            </a:xfrm>
            <a:prstGeom prst="round1Rect">
              <a:avLst>
                <a:gd name="adj" fmla="val 50000"/>
              </a:avLst>
            </a:prstGeom>
            <a:solidFill>
              <a:srgbClr val="2C4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93FECE0-57CA-0D57-DE89-CDA9B3284E94}"/>
                </a:ext>
              </a:extLst>
            </p:cNvPr>
            <p:cNvSpPr txBox="1"/>
            <p:nvPr/>
          </p:nvSpPr>
          <p:spPr>
            <a:xfrm>
              <a:off x="741063" y="16183403"/>
              <a:ext cx="6194837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s-MX" sz="6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METODOLOGÍA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ED8BEA18-93F7-55F9-AA28-2558B438C144}"/>
              </a:ext>
            </a:extLst>
          </p:cNvPr>
          <p:cNvGrpSpPr/>
          <p:nvPr/>
        </p:nvGrpSpPr>
        <p:grpSpPr>
          <a:xfrm>
            <a:off x="-2" y="26484714"/>
            <a:ext cx="16050125" cy="1071497"/>
            <a:chOff x="-2" y="26484714"/>
            <a:chExt cx="16050125" cy="1071497"/>
          </a:xfrm>
        </p:grpSpPr>
        <p:sp>
          <p:nvSpPr>
            <p:cNvPr id="2" name="Rectángulo: una sola esquina redondeada 1">
              <a:extLst>
                <a:ext uri="{FF2B5EF4-FFF2-40B4-BE49-F238E27FC236}">
                  <a16:creationId xmlns:a16="http://schemas.microsoft.com/office/drawing/2014/main" id="{F9E45A06-8F1D-AD68-F7A7-8A770E862C45}"/>
                </a:ext>
              </a:extLst>
            </p:cNvPr>
            <p:cNvSpPr/>
            <p:nvPr/>
          </p:nvSpPr>
          <p:spPr>
            <a:xfrm>
              <a:off x="-2" y="26484714"/>
              <a:ext cx="16050125" cy="1015663"/>
            </a:xfrm>
            <a:prstGeom prst="round1Rect">
              <a:avLst>
                <a:gd name="adj" fmla="val 50000"/>
              </a:avLst>
            </a:prstGeom>
            <a:solidFill>
              <a:srgbClr val="2C4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372543B9-1608-ACAF-82CC-5E1765E9DEB8}"/>
                </a:ext>
              </a:extLst>
            </p:cNvPr>
            <p:cNvSpPr txBox="1"/>
            <p:nvPr/>
          </p:nvSpPr>
          <p:spPr>
            <a:xfrm>
              <a:off x="741063" y="26540548"/>
              <a:ext cx="5371535" cy="10156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s-MX" sz="6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043FB19B-FECC-50BC-4371-AE4E74147B37}"/>
              </a:ext>
            </a:extLst>
          </p:cNvPr>
          <p:cNvGrpSpPr/>
          <p:nvPr/>
        </p:nvGrpSpPr>
        <p:grpSpPr>
          <a:xfrm>
            <a:off x="-87284" y="38525985"/>
            <a:ext cx="16137408" cy="1015663"/>
            <a:chOff x="-87284" y="38525985"/>
            <a:chExt cx="16137408" cy="1015663"/>
          </a:xfrm>
        </p:grpSpPr>
        <p:sp>
          <p:nvSpPr>
            <p:cNvPr id="13" name="Rectángulo: una sola esquina redondeada 12">
              <a:extLst>
                <a:ext uri="{FF2B5EF4-FFF2-40B4-BE49-F238E27FC236}">
                  <a16:creationId xmlns:a16="http://schemas.microsoft.com/office/drawing/2014/main" id="{421979B9-480D-89DB-B6EC-DF67DBBBAE48}"/>
                </a:ext>
              </a:extLst>
            </p:cNvPr>
            <p:cNvSpPr/>
            <p:nvPr/>
          </p:nvSpPr>
          <p:spPr>
            <a:xfrm>
              <a:off x="-1" y="38525985"/>
              <a:ext cx="16050125" cy="1015663"/>
            </a:xfrm>
            <a:prstGeom prst="round1Rect">
              <a:avLst>
                <a:gd name="adj" fmla="val 50000"/>
              </a:avLst>
            </a:prstGeom>
            <a:solidFill>
              <a:srgbClr val="2C4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93AD5B7-7684-A5D5-E2AF-AE0F25FE432B}"/>
                </a:ext>
              </a:extLst>
            </p:cNvPr>
            <p:cNvSpPr txBox="1"/>
            <p:nvPr/>
          </p:nvSpPr>
          <p:spPr>
            <a:xfrm>
              <a:off x="-87284" y="38530808"/>
              <a:ext cx="13639799" cy="10108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/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s-MX" sz="60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DISCUSIÓN Y/O CONCLUSIONES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02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Nicolás Chamorro</dc:creator>
  <cp:lastModifiedBy>Nicolás Chamorro</cp:lastModifiedBy>
  <cp:revision>5</cp:revision>
  <dcterms:created xsi:type="dcterms:W3CDTF">2022-10-11T01:57:03Z</dcterms:created>
  <dcterms:modified xsi:type="dcterms:W3CDTF">2022-10-12T01:36:32Z</dcterms:modified>
</cp:coreProperties>
</file>