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B316FC-9603-1840-F6E7-61AC8C2C49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528D15-9258-95D5-FC89-D9B84872D2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DDA427-0A3A-D6BB-C552-ABB95FA91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D535-D7CE-417E-8B09-F80F436ED9B0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FB5F9E-DF93-1DBF-A96B-93963D262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4EFF4F-A5A5-37AA-51E6-120A5FBD0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3C96A-3104-4671-BD68-95EB75F9CD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318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AA7186-76E0-C81F-332A-7CE2B7F65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1BB6946-AF63-25F1-499F-D5E8EEB966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FFE73C-7EE1-3C64-A3C2-0EDB72A0C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D535-D7CE-417E-8B09-F80F436ED9B0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80DC5A-1DC5-DA1E-2F97-6E56154F7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EC2DC4-8A87-6638-AE73-96DCD3470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3C96A-3104-4671-BD68-95EB75F9CD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853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698048F-632A-1163-4B94-4666637939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4AE362-E1E1-8A74-1E23-2257DB3528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4E3E2B-56EF-54EA-7AB4-47BBEBF4D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D535-D7CE-417E-8B09-F80F436ED9B0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2FF4C6-C103-FEF7-F38E-969F5ABDE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76E0EF-2F52-ABD9-75DE-851D981EA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3C96A-3104-4671-BD68-95EB75F9CD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3997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3FE793-E81E-0E2C-D099-F5F872066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15D795-71A1-A729-75BC-6F2606C58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879E1E-F957-D7C5-89F9-8951C690D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D535-D7CE-417E-8B09-F80F436ED9B0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133129-2F77-EED1-8113-2A84DA2AE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243CA8-1009-1797-41BA-588C37206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3C96A-3104-4671-BD68-95EB75F9CD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0149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A2A45A-4138-E209-FCDF-F7DA813CD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D4D7F7-B4AF-34FB-EAEC-28E0BF850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704B34-ADD3-AF41-DB27-057591210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D535-D7CE-417E-8B09-F80F436ED9B0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25FFBB-2A19-7DA8-6006-CDC45015F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5C2205-C82F-8AD2-0D22-EE17C7DB4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3C96A-3104-4671-BD68-95EB75F9CD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7501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BE028-C50F-6D6F-6846-D2C28D112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146491-95B1-2FF6-3D2D-BCB39EC028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219349D-F1B0-EE6A-D3DE-837401C12B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6E1104-EA98-61B6-21A3-C39B98990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D535-D7CE-417E-8B09-F80F436ED9B0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1697276-9922-65D7-AFF8-C6EAA7363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D027029-5ABC-DA92-92B5-CF2DE7135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3C96A-3104-4671-BD68-95EB75F9CD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4485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C78427-E37C-5A8D-9E59-E4170D4A9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C8EEFEB-E497-13C6-8ECE-1E5225ADB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1897A3C-8BF8-C3BA-004E-8F46C1AB82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D98A1B4-ED94-5DE1-1865-5BB612DCBB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68AA44F-37EB-18D5-868A-D98357BE7D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8CD8205-08A7-7FAC-09F9-D7819D358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D535-D7CE-417E-8B09-F80F436ED9B0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8CC30D0-2765-D1A5-E6C6-50DEBC73C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479D035-85E8-AFD7-C75A-05692853A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3C96A-3104-4671-BD68-95EB75F9CD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6967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7BCFE5-F8F0-FA54-5272-7E83074C7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01A6EF1-A2F7-58DE-A190-C5FF2DA5B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D535-D7CE-417E-8B09-F80F436ED9B0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6140794-6DC1-B69D-0F20-D98D8DC23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F1C4395-47C2-79EA-31DD-3AA6C67A0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3C96A-3104-4671-BD68-95EB75F9CD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4397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635924B-0E48-5D1B-3309-75081B6E0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D535-D7CE-417E-8B09-F80F436ED9B0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0C2E2DD-2C19-8B50-068B-86D52A91F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E1628FE-B4E1-3708-0DD6-D1E5C53C3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3C96A-3104-4671-BD68-95EB75F9CD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9460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B64635-BC6A-62B5-A90C-5F80AFEE2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093633-9BFF-0110-FD1C-58E691D8F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0F6B289-5601-9609-3033-7E3326349A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BA79FB-1A6E-E9C6-A3B1-80228FF13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D535-D7CE-417E-8B09-F80F436ED9B0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ACB1C3F-6C5F-8A7F-603C-3230FFC20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DB34935-DF00-A940-76B6-5F0C63A4E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3C96A-3104-4671-BD68-95EB75F9CD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3352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CFC075-A044-F138-5872-0AABB27BB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5037464-D618-2961-F0A5-0714DBFBC6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3BBFECC-CBA3-72DD-7D8A-54F7F0E36A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1AC12C8-8F53-4899-B24B-735F7015D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D535-D7CE-417E-8B09-F80F436ED9B0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4EE2125-3AB5-E6DB-B93E-F182C385C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737BD39-3572-A34D-2664-7EC4AD170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3C96A-3104-4671-BD68-95EB75F9CD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3210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992D2D5-27CE-3262-5390-E9F70C5BF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C24175B-A3D1-144F-D13E-63CF959D3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E16C8E-F7A8-3E16-07BA-4F271C3491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3D535-D7CE-417E-8B09-F80F436ED9B0}" type="datetimeFigureOut">
              <a:rPr lang="es-MX" smtClean="0"/>
              <a:t>11/10/2022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C199EF-17E4-60BB-EAF9-A5A4D683BF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84DA37-1FCA-109B-517D-569317719A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3C96A-3104-4671-BD68-95EB75F9CD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077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AC5404-69B5-6481-484B-324EC302FC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85999"/>
            <a:ext cx="9144000" cy="1223963"/>
          </a:xfrm>
        </p:spPr>
        <p:txBody>
          <a:bodyPr/>
          <a:lstStyle/>
          <a:p>
            <a:r>
              <a:rPr lang="es-MX" dirty="0"/>
              <a:t>Titulo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EAE8C02-9D24-1C60-EFEA-DC1105BE61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Autores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F8B616B-1A59-14FF-413B-E912522CA963}"/>
              </a:ext>
            </a:extLst>
          </p:cNvPr>
          <p:cNvSpPr txBox="1"/>
          <p:nvPr/>
        </p:nvSpPr>
        <p:spPr>
          <a:xfrm>
            <a:off x="100019" y="5978757"/>
            <a:ext cx="75736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/>
              <a:t>Logos de otras instituciones </a:t>
            </a:r>
          </a:p>
        </p:txBody>
      </p:sp>
    </p:spTree>
    <p:extLst>
      <p:ext uri="{BB962C8B-B14F-4D97-AF65-F5344CB8AC3E}">
        <p14:creationId xmlns:p14="http://schemas.microsoft.com/office/powerpoint/2010/main" val="3177041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896C24-5355-F756-5318-162156640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     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5CE08FE8-FEBC-A679-2BC0-77630E85707E}"/>
              </a:ext>
            </a:extLst>
          </p:cNvPr>
          <p:cNvSpPr/>
          <p:nvPr/>
        </p:nvSpPr>
        <p:spPr>
          <a:xfrm>
            <a:off x="-19250" y="1106905"/>
            <a:ext cx="10655166" cy="105878"/>
          </a:xfrm>
          <a:prstGeom prst="roundRect">
            <a:avLst/>
          </a:prstGeom>
          <a:gradFill flip="none" rotWithShape="1">
            <a:gsLst>
              <a:gs pos="42000">
                <a:schemeClr val="accent2">
                  <a:lumMod val="75000"/>
                </a:schemeClr>
              </a:gs>
              <a:gs pos="62000">
                <a:srgbClr val="00B050"/>
              </a:gs>
              <a:gs pos="25000">
                <a:srgbClr val="FF0000"/>
              </a:gs>
              <a:gs pos="0">
                <a:schemeClr val="accent1">
                  <a:shade val="30000"/>
                  <a:satMod val="115000"/>
                </a:schemeClr>
              </a:gs>
              <a:gs pos="85000">
                <a:schemeClr val="accent4">
                  <a:lumMod val="60000"/>
                  <a:lumOff val="40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5512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896C24-5355-F756-5318-162156640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     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5CE08FE8-FEBC-A679-2BC0-77630E85707E}"/>
              </a:ext>
            </a:extLst>
          </p:cNvPr>
          <p:cNvSpPr/>
          <p:nvPr/>
        </p:nvSpPr>
        <p:spPr>
          <a:xfrm>
            <a:off x="-19250" y="1106905"/>
            <a:ext cx="10655166" cy="105878"/>
          </a:xfrm>
          <a:prstGeom prst="roundRect">
            <a:avLst/>
          </a:prstGeom>
          <a:gradFill flip="none" rotWithShape="1">
            <a:gsLst>
              <a:gs pos="42000">
                <a:schemeClr val="accent2">
                  <a:lumMod val="75000"/>
                </a:schemeClr>
              </a:gs>
              <a:gs pos="62000">
                <a:srgbClr val="00B050"/>
              </a:gs>
              <a:gs pos="25000">
                <a:srgbClr val="FF0000"/>
              </a:gs>
              <a:gs pos="0">
                <a:schemeClr val="accent1">
                  <a:shade val="30000"/>
                  <a:satMod val="115000"/>
                </a:schemeClr>
              </a:gs>
              <a:gs pos="85000">
                <a:schemeClr val="accent4">
                  <a:lumMod val="60000"/>
                  <a:lumOff val="40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2329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896C24-5355-F756-5318-162156640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     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5CE08FE8-FEBC-A679-2BC0-77630E85707E}"/>
              </a:ext>
            </a:extLst>
          </p:cNvPr>
          <p:cNvSpPr/>
          <p:nvPr/>
        </p:nvSpPr>
        <p:spPr>
          <a:xfrm>
            <a:off x="-19250" y="1106905"/>
            <a:ext cx="10655166" cy="105878"/>
          </a:xfrm>
          <a:prstGeom prst="roundRect">
            <a:avLst/>
          </a:prstGeom>
          <a:gradFill flip="none" rotWithShape="1">
            <a:gsLst>
              <a:gs pos="42000">
                <a:schemeClr val="accent2">
                  <a:lumMod val="75000"/>
                </a:schemeClr>
              </a:gs>
              <a:gs pos="62000">
                <a:srgbClr val="00B050"/>
              </a:gs>
              <a:gs pos="25000">
                <a:srgbClr val="FF0000"/>
              </a:gs>
              <a:gs pos="0">
                <a:schemeClr val="accent1">
                  <a:shade val="30000"/>
                  <a:satMod val="115000"/>
                </a:schemeClr>
              </a:gs>
              <a:gs pos="85000">
                <a:schemeClr val="accent4">
                  <a:lumMod val="60000"/>
                  <a:lumOff val="40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5954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896C24-5355-F756-5318-162156640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     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5CE08FE8-FEBC-A679-2BC0-77630E85707E}"/>
              </a:ext>
            </a:extLst>
          </p:cNvPr>
          <p:cNvSpPr/>
          <p:nvPr/>
        </p:nvSpPr>
        <p:spPr>
          <a:xfrm>
            <a:off x="-19250" y="1106905"/>
            <a:ext cx="10655166" cy="105878"/>
          </a:xfrm>
          <a:prstGeom prst="roundRect">
            <a:avLst/>
          </a:prstGeom>
          <a:gradFill flip="none" rotWithShape="1">
            <a:gsLst>
              <a:gs pos="42000">
                <a:schemeClr val="accent2">
                  <a:lumMod val="75000"/>
                </a:schemeClr>
              </a:gs>
              <a:gs pos="62000">
                <a:srgbClr val="00B050"/>
              </a:gs>
              <a:gs pos="25000">
                <a:srgbClr val="FF0000"/>
              </a:gs>
              <a:gs pos="0">
                <a:schemeClr val="accent1">
                  <a:shade val="30000"/>
                  <a:satMod val="115000"/>
                </a:schemeClr>
              </a:gs>
              <a:gs pos="85000">
                <a:schemeClr val="accent4">
                  <a:lumMod val="60000"/>
                  <a:lumOff val="40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4420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896C24-5355-F756-5318-162156640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     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5CE08FE8-FEBC-A679-2BC0-77630E85707E}"/>
              </a:ext>
            </a:extLst>
          </p:cNvPr>
          <p:cNvSpPr/>
          <p:nvPr/>
        </p:nvSpPr>
        <p:spPr>
          <a:xfrm>
            <a:off x="-19250" y="1106905"/>
            <a:ext cx="10655166" cy="105878"/>
          </a:xfrm>
          <a:prstGeom prst="roundRect">
            <a:avLst/>
          </a:prstGeom>
          <a:gradFill flip="none" rotWithShape="1">
            <a:gsLst>
              <a:gs pos="42000">
                <a:schemeClr val="accent2">
                  <a:lumMod val="75000"/>
                </a:schemeClr>
              </a:gs>
              <a:gs pos="62000">
                <a:srgbClr val="00B050"/>
              </a:gs>
              <a:gs pos="25000">
                <a:srgbClr val="FF0000"/>
              </a:gs>
              <a:gs pos="0">
                <a:schemeClr val="accent1">
                  <a:shade val="30000"/>
                  <a:satMod val="115000"/>
                </a:schemeClr>
              </a:gs>
              <a:gs pos="85000">
                <a:schemeClr val="accent4">
                  <a:lumMod val="60000"/>
                  <a:lumOff val="40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7667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896C24-5355-F756-5318-162156640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     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5CE08FE8-FEBC-A679-2BC0-77630E85707E}"/>
              </a:ext>
            </a:extLst>
          </p:cNvPr>
          <p:cNvSpPr/>
          <p:nvPr/>
        </p:nvSpPr>
        <p:spPr>
          <a:xfrm>
            <a:off x="-19250" y="1106905"/>
            <a:ext cx="10655166" cy="105878"/>
          </a:xfrm>
          <a:prstGeom prst="roundRect">
            <a:avLst/>
          </a:prstGeom>
          <a:gradFill flip="none" rotWithShape="1">
            <a:gsLst>
              <a:gs pos="42000">
                <a:schemeClr val="accent2">
                  <a:lumMod val="75000"/>
                </a:schemeClr>
              </a:gs>
              <a:gs pos="62000">
                <a:srgbClr val="00B050"/>
              </a:gs>
              <a:gs pos="25000">
                <a:srgbClr val="FF0000"/>
              </a:gs>
              <a:gs pos="0">
                <a:schemeClr val="accent1">
                  <a:shade val="30000"/>
                  <a:satMod val="115000"/>
                </a:schemeClr>
              </a:gs>
              <a:gs pos="85000">
                <a:schemeClr val="accent4">
                  <a:lumMod val="60000"/>
                  <a:lumOff val="40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6551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896C24-5355-F756-5318-162156640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     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5CE08FE8-FEBC-A679-2BC0-77630E85707E}"/>
              </a:ext>
            </a:extLst>
          </p:cNvPr>
          <p:cNvSpPr/>
          <p:nvPr/>
        </p:nvSpPr>
        <p:spPr>
          <a:xfrm>
            <a:off x="-19250" y="1106905"/>
            <a:ext cx="10655166" cy="105878"/>
          </a:xfrm>
          <a:prstGeom prst="roundRect">
            <a:avLst/>
          </a:prstGeom>
          <a:gradFill flip="none" rotWithShape="1">
            <a:gsLst>
              <a:gs pos="42000">
                <a:schemeClr val="accent2">
                  <a:lumMod val="75000"/>
                </a:schemeClr>
              </a:gs>
              <a:gs pos="62000">
                <a:srgbClr val="00B050"/>
              </a:gs>
              <a:gs pos="25000">
                <a:srgbClr val="FF0000"/>
              </a:gs>
              <a:gs pos="0">
                <a:schemeClr val="accent1">
                  <a:shade val="30000"/>
                  <a:satMod val="115000"/>
                </a:schemeClr>
              </a:gs>
              <a:gs pos="85000">
                <a:schemeClr val="accent4">
                  <a:lumMod val="60000"/>
                  <a:lumOff val="40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7729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896C24-5355-F756-5318-162156640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     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5CE08FE8-FEBC-A679-2BC0-77630E85707E}"/>
              </a:ext>
            </a:extLst>
          </p:cNvPr>
          <p:cNvSpPr/>
          <p:nvPr/>
        </p:nvSpPr>
        <p:spPr>
          <a:xfrm>
            <a:off x="-19250" y="1106905"/>
            <a:ext cx="10655166" cy="105878"/>
          </a:xfrm>
          <a:prstGeom prst="roundRect">
            <a:avLst/>
          </a:prstGeom>
          <a:gradFill flip="none" rotWithShape="1">
            <a:gsLst>
              <a:gs pos="42000">
                <a:schemeClr val="accent2">
                  <a:lumMod val="75000"/>
                </a:schemeClr>
              </a:gs>
              <a:gs pos="62000">
                <a:srgbClr val="00B050"/>
              </a:gs>
              <a:gs pos="25000">
                <a:srgbClr val="FF0000"/>
              </a:gs>
              <a:gs pos="0">
                <a:schemeClr val="accent1">
                  <a:shade val="30000"/>
                  <a:satMod val="115000"/>
                </a:schemeClr>
              </a:gs>
              <a:gs pos="85000">
                <a:schemeClr val="accent4">
                  <a:lumMod val="60000"/>
                  <a:lumOff val="40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2184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896C24-5355-F756-5318-162156640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     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5CE08FE8-FEBC-A679-2BC0-77630E85707E}"/>
              </a:ext>
            </a:extLst>
          </p:cNvPr>
          <p:cNvSpPr/>
          <p:nvPr/>
        </p:nvSpPr>
        <p:spPr>
          <a:xfrm>
            <a:off x="-19250" y="1106905"/>
            <a:ext cx="10655166" cy="105878"/>
          </a:xfrm>
          <a:prstGeom prst="roundRect">
            <a:avLst/>
          </a:prstGeom>
          <a:gradFill flip="none" rotWithShape="1">
            <a:gsLst>
              <a:gs pos="42000">
                <a:schemeClr val="accent2">
                  <a:lumMod val="75000"/>
                </a:schemeClr>
              </a:gs>
              <a:gs pos="62000">
                <a:srgbClr val="00B050"/>
              </a:gs>
              <a:gs pos="25000">
                <a:srgbClr val="FF0000"/>
              </a:gs>
              <a:gs pos="0">
                <a:schemeClr val="accent1">
                  <a:shade val="30000"/>
                  <a:satMod val="115000"/>
                </a:schemeClr>
              </a:gs>
              <a:gs pos="85000">
                <a:schemeClr val="accent4">
                  <a:lumMod val="60000"/>
                  <a:lumOff val="40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724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896C24-5355-F756-5318-162156640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     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5CE08FE8-FEBC-A679-2BC0-77630E85707E}"/>
              </a:ext>
            </a:extLst>
          </p:cNvPr>
          <p:cNvSpPr/>
          <p:nvPr/>
        </p:nvSpPr>
        <p:spPr>
          <a:xfrm>
            <a:off x="-19250" y="1106905"/>
            <a:ext cx="10655166" cy="105878"/>
          </a:xfrm>
          <a:prstGeom prst="roundRect">
            <a:avLst/>
          </a:prstGeom>
          <a:gradFill flip="none" rotWithShape="1">
            <a:gsLst>
              <a:gs pos="42000">
                <a:schemeClr val="accent2">
                  <a:lumMod val="75000"/>
                </a:schemeClr>
              </a:gs>
              <a:gs pos="62000">
                <a:srgbClr val="00B050"/>
              </a:gs>
              <a:gs pos="25000">
                <a:srgbClr val="FF0000"/>
              </a:gs>
              <a:gs pos="0">
                <a:schemeClr val="accent1">
                  <a:shade val="30000"/>
                  <a:satMod val="115000"/>
                </a:schemeClr>
              </a:gs>
              <a:gs pos="85000">
                <a:schemeClr val="accent4">
                  <a:lumMod val="60000"/>
                  <a:lumOff val="40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780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896C24-5355-F756-5318-162156640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     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5CE08FE8-FEBC-A679-2BC0-77630E85707E}"/>
              </a:ext>
            </a:extLst>
          </p:cNvPr>
          <p:cNvSpPr/>
          <p:nvPr/>
        </p:nvSpPr>
        <p:spPr>
          <a:xfrm>
            <a:off x="-19250" y="1106905"/>
            <a:ext cx="10655166" cy="105878"/>
          </a:xfrm>
          <a:prstGeom prst="roundRect">
            <a:avLst/>
          </a:prstGeom>
          <a:gradFill flip="none" rotWithShape="1">
            <a:gsLst>
              <a:gs pos="42000">
                <a:schemeClr val="accent2">
                  <a:lumMod val="75000"/>
                </a:schemeClr>
              </a:gs>
              <a:gs pos="62000">
                <a:srgbClr val="00B050"/>
              </a:gs>
              <a:gs pos="25000">
                <a:srgbClr val="FF0000"/>
              </a:gs>
              <a:gs pos="0">
                <a:schemeClr val="accent1">
                  <a:shade val="30000"/>
                  <a:satMod val="115000"/>
                </a:schemeClr>
              </a:gs>
              <a:gs pos="85000">
                <a:schemeClr val="accent4">
                  <a:lumMod val="60000"/>
                  <a:lumOff val="40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8607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896C24-5355-F756-5318-162156640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     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5CE08FE8-FEBC-A679-2BC0-77630E85707E}"/>
              </a:ext>
            </a:extLst>
          </p:cNvPr>
          <p:cNvSpPr/>
          <p:nvPr/>
        </p:nvSpPr>
        <p:spPr>
          <a:xfrm>
            <a:off x="-19250" y="1106905"/>
            <a:ext cx="10655166" cy="105878"/>
          </a:xfrm>
          <a:prstGeom prst="roundRect">
            <a:avLst/>
          </a:prstGeom>
          <a:gradFill flip="none" rotWithShape="1">
            <a:gsLst>
              <a:gs pos="42000">
                <a:schemeClr val="accent2">
                  <a:lumMod val="75000"/>
                </a:schemeClr>
              </a:gs>
              <a:gs pos="62000">
                <a:srgbClr val="00B050"/>
              </a:gs>
              <a:gs pos="25000">
                <a:srgbClr val="FF0000"/>
              </a:gs>
              <a:gs pos="0">
                <a:schemeClr val="accent1">
                  <a:shade val="30000"/>
                  <a:satMod val="115000"/>
                </a:schemeClr>
              </a:gs>
              <a:gs pos="85000">
                <a:schemeClr val="accent4">
                  <a:lumMod val="60000"/>
                  <a:lumOff val="40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7639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896C24-5355-F756-5318-162156640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     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5CE08FE8-FEBC-A679-2BC0-77630E85707E}"/>
              </a:ext>
            </a:extLst>
          </p:cNvPr>
          <p:cNvSpPr/>
          <p:nvPr/>
        </p:nvSpPr>
        <p:spPr>
          <a:xfrm>
            <a:off x="-19250" y="1106905"/>
            <a:ext cx="10655166" cy="105878"/>
          </a:xfrm>
          <a:prstGeom prst="roundRect">
            <a:avLst/>
          </a:prstGeom>
          <a:gradFill flip="none" rotWithShape="1">
            <a:gsLst>
              <a:gs pos="42000">
                <a:schemeClr val="accent2">
                  <a:lumMod val="75000"/>
                </a:schemeClr>
              </a:gs>
              <a:gs pos="62000">
                <a:srgbClr val="00B050"/>
              </a:gs>
              <a:gs pos="25000">
                <a:srgbClr val="FF0000"/>
              </a:gs>
              <a:gs pos="0">
                <a:schemeClr val="accent1">
                  <a:shade val="30000"/>
                  <a:satMod val="115000"/>
                </a:schemeClr>
              </a:gs>
              <a:gs pos="85000">
                <a:schemeClr val="accent4">
                  <a:lumMod val="60000"/>
                  <a:lumOff val="40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8656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896C24-5355-F756-5318-162156640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     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5CE08FE8-FEBC-A679-2BC0-77630E85707E}"/>
              </a:ext>
            </a:extLst>
          </p:cNvPr>
          <p:cNvSpPr/>
          <p:nvPr/>
        </p:nvSpPr>
        <p:spPr>
          <a:xfrm>
            <a:off x="-19250" y="1106905"/>
            <a:ext cx="10655166" cy="105878"/>
          </a:xfrm>
          <a:prstGeom prst="roundRect">
            <a:avLst/>
          </a:prstGeom>
          <a:gradFill flip="none" rotWithShape="1">
            <a:gsLst>
              <a:gs pos="42000">
                <a:schemeClr val="accent2">
                  <a:lumMod val="75000"/>
                </a:schemeClr>
              </a:gs>
              <a:gs pos="62000">
                <a:srgbClr val="00B050"/>
              </a:gs>
              <a:gs pos="25000">
                <a:srgbClr val="FF0000"/>
              </a:gs>
              <a:gs pos="0">
                <a:schemeClr val="accent1">
                  <a:shade val="30000"/>
                  <a:satMod val="115000"/>
                </a:schemeClr>
              </a:gs>
              <a:gs pos="85000">
                <a:schemeClr val="accent4">
                  <a:lumMod val="60000"/>
                  <a:lumOff val="40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902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20</Words>
  <Application>Microsoft Office PowerPoint</Application>
  <PresentationFormat>Panorámica</PresentationFormat>
  <Paragraphs>17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Tema de Office</vt:lpstr>
      <vt:lpstr>Titulo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</dc:title>
  <dc:creator>Nicolás Chamorro</dc:creator>
  <cp:lastModifiedBy>Nicolás Chamorro</cp:lastModifiedBy>
  <cp:revision>1</cp:revision>
  <dcterms:created xsi:type="dcterms:W3CDTF">2022-10-12T01:39:13Z</dcterms:created>
  <dcterms:modified xsi:type="dcterms:W3CDTF">2022-10-12T01:57:21Z</dcterms:modified>
</cp:coreProperties>
</file>